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5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6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0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5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2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7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2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9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B5320-BA86-457B-BE20-17214B5AA095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767C8-A942-4F26-B50E-CEAE4A66E2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228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SUBSTANCE ABUSE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mbrewer\AppData\Local\Microsoft\Windows\Temporary Internet Files\Content.IE5\88MUTQ72\MP90030889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609" y="-205305"/>
            <a:ext cx="9753599" cy="705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95400" y="1059597"/>
            <a:ext cx="7922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atin typeface="Ravie" pitchFamily="82" charset="0"/>
              </a:rPr>
              <a:t>SUBSTANCE ABUSE </a:t>
            </a:r>
            <a:endParaRPr lang="en-US" sz="4800" dirty="0">
              <a:latin typeface="Ravie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94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avie" pitchFamily="82" charset="0"/>
              </a:rPr>
              <a:t>WHAT IS DRUG ABUSE?</a:t>
            </a:r>
            <a:br>
              <a:rPr lang="en-US" dirty="0" smtClean="0">
                <a:latin typeface="Ravie" pitchFamily="82" charset="0"/>
              </a:rPr>
            </a:b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Drug abuse </a:t>
            </a:r>
            <a:r>
              <a:rPr lang="en-US" dirty="0" smtClean="0"/>
              <a:t>is the use of a drug for nonmedical purposes.</a:t>
            </a:r>
          </a:p>
          <a:p>
            <a:r>
              <a:rPr lang="en-US" b="1" dirty="0" smtClean="0"/>
              <a:t>Illegal drugs</a:t>
            </a:r>
            <a:r>
              <a:rPr lang="en-US" dirty="0" smtClean="0"/>
              <a:t> are substances it is against the law for people of any age to manufacture, possess, buy, or sell.</a:t>
            </a:r>
            <a:endParaRPr lang="en-US" dirty="0"/>
          </a:p>
        </p:txBody>
      </p:sp>
      <p:pic>
        <p:nvPicPr>
          <p:cNvPr id="1026" name="Picture 2" descr="C:\Users\ambrewer\AppData\Local\Microsoft\Windows\Temporary Internet Files\Content.IE5\0SJY3Y44\MP90040370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694" y="3952999"/>
            <a:ext cx="3347773" cy="244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54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Ravie" pitchFamily="82" charset="0"/>
              </a:rPr>
              <a:t>ILLEGAL DRUGS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Marijuana</a:t>
            </a:r>
            <a:r>
              <a:rPr lang="en-US" dirty="0" smtClean="0"/>
              <a:t> is made from the hemp plant.</a:t>
            </a:r>
          </a:p>
          <a:p>
            <a:r>
              <a:rPr lang="en-US" dirty="0" smtClean="0"/>
              <a:t>It is usually smoked.</a:t>
            </a:r>
          </a:p>
          <a:p>
            <a:r>
              <a:rPr lang="en-US" dirty="0" smtClean="0"/>
              <a:t>It is often the first illegal drug that teens use.</a:t>
            </a:r>
          </a:p>
          <a:p>
            <a:r>
              <a:rPr lang="en-US" dirty="0" smtClean="0"/>
              <a:t>Marijuana is called “pot” or “weed”.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3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Ravie" pitchFamily="82" charset="0"/>
              </a:rPr>
              <a:t>STIMULANTS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Stimulants</a:t>
            </a:r>
            <a:r>
              <a:rPr lang="en-US" dirty="0" smtClean="0"/>
              <a:t> </a:t>
            </a:r>
            <a:r>
              <a:rPr lang="en-US" i="1" dirty="0" smtClean="0"/>
              <a:t>are drugs that speed up the body’s functions.</a:t>
            </a:r>
          </a:p>
          <a:p>
            <a:r>
              <a:rPr lang="en-US" dirty="0" smtClean="0"/>
              <a:t>They cause an increase in heart rate, breathing rate, and blood pressure.</a:t>
            </a:r>
          </a:p>
          <a:p>
            <a:r>
              <a:rPr lang="en-US" dirty="0" smtClean="0"/>
              <a:t>They provide a false sense of energy and power.</a:t>
            </a:r>
          </a:p>
          <a:p>
            <a:r>
              <a:rPr lang="en-US" dirty="0" smtClean="0"/>
              <a:t>As the effects wear off, the user feels exhausted and emotionally unbalanced.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72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Ravie" pitchFamily="82" charset="0"/>
              </a:rPr>
              <a:t>STIMULANTS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Amphetamines </a:t>
            </a:r>
            <a:r>
              <a:rPr lang="en-US" i="1" dirty="0" smtClean="0"/>
              <a:t>are strong stimulants drugs that speed up the nervous system.</a:t>
            </a:r>
          </a:p>
          <a:p>
            <a:r>
              <a:rPr lang="en-US" dirty="0" smtClean="0"/>
              <a:t>They are called </a:t>
            </a:r>
            <a:r>
              <a:rPr lang="en-US" b="1" dirty="0" smtClean="0"/>
              <a:t>speed,</a:t>
            </a:r>
            <a:r>
              <a:rPr lang="en-US" dirty="0" smtClean="0"/>
              <a:t> they come in many forms and can be </a:t>
            </a:r>
            <a:r>
              <a:rPr lang="en-US" b="1" dirty="0" smtClean="0"/>
              <a:t>swallowed, inhaled, smoked, or injected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Dangers of Amphetamines includes mental illness, increased aggressiveness, headaches, heart attack, brain seizures, physical collapse, irregular heart beat, and death.</a:t>
            </a:r>
          </a:p>
          <a:p>
            <a:r>
              <a:rPr lang="en-US" b="1" dirty="0" smtClean="0"/>
              <a:t>Cocaine</a:t>
            </a:r>
            <a:r>
              <a:rPr lang="en-US" dirty="0" smtClean="0"/>
              <a:t> </a:t>
            </a:r>
            <a:r>
              <a:rPr lang="en-US" i="1" dirty="0" smtClean="0"/>
              <a:t>is an illegal stimulant made from the coca plant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very addicted. User can become addicted in a matter of days.</a:t>
            </a:r>
          </a:p>
          <a:p>
            <a:r>
              <a:rPr lang="en-US" b="1" dirty="0" smtClean="0"/>
              <a:t>Crack</a:t>
            </a:r>
            <a:r>
              <a:rPr lang="en-US" dirty="0" smtClean="0"/>
              <a:t> </a:t>
            </a:r>
            <a:r>
              <a:rPr lang="en-US" i="1" dirty="0" smtClean="0"/>
              <a:t>is a concentrated form of cocaine. It is highly addicted , causing the user to feel more energetic and alert for a few minutes. Then the user feels depressed and craves more of the drugs.</a:t>
            </a:r>
          </a:p>
          <a:p>
            <a:r>
              <a:rPr lang="en-US" dirty="0" smtClean="0"/>
              <a:t>The side effects of crack are similar to those of cocaine.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avie" pitchFamily="82" charset="0"/>
              </a:rPr>
              <a:t>DEPRESSANTS</a:t>
            </a:r>
            <a:br>
              <a:rPr lang="en-US" dirty="0" smtClean="0">
                <a:latin typeface="Ravie" pitchFamily="82" charset="0"/>
              </a:rPr>
            </a:b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Depressants</a:t>
            </a:r>
            <a:r>
              <a:rPr lang="en-US" dirty="0" smtClean="0"/>
              <a:t> </a:t>
            </a:r>
            <a:r>
              <a:rPr lang="en-US" i="1" dirty="0" smtClean="0"/>
              <a:t>are drugs that slow down the body’s functions and reactions, including heart and breathing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Most come in tablet or capsule form and are swallowed.</a:t>
            </a:r>
          </a:p>
          <a:p>
            <a:r>
              <a:rPr lang="en-US" dirty="0" smtClean="0"/>
              <a:t>Doctors sometimes prescribe depressants called </a:t>
            </a:r>
            <a:r>
              <a:rPr lang="en-US" b="1" dirty="0" smtClean="0"/>
              <a:t>tranquilizers. </a:t>
            </a:r>
            <a:r>
              <a:rPr lang="en-US" dirty="0" smtClean="0"/>
              <a:t>They used to treat patients who are experiencing anxiety, muscle spasms, or sleepiness.</a:t>
            </a:r>
          </a:p>
          <a:p>
            <a:r>
              <a:rPr lang="en-US" dirty="0" smtClean="0"/>
              <a:t>Other depressants include barbiturates and hypnotics. </a:t>
            </a:r>
            <a:r>
              <a:rPr lang="en-US" b="1" dirty="0" smtClean="0"/>
              <a:t>Alcohol</a:t>
            </a:r>
            <a:r>
              <a:rPr lang="en-US" dirty="0" smtClean="0"/>
              <a:t> </a:t>
            </a:r>
            <a:r>
              <a:rPr lang="en-US" b="1" dirty="0" smtClean="0"/>
              <a:t>is also a depressant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Depressant </a:t>
            </a:r>
            <a:r>
              <a:rPr lang="en-US" i="1" dirty="0" smtClean="0"/>
              <a:t>can impair coordination and judgment. It may make the user feel relaxed and less anxious.</a:t>
            </a:r>
            <a:r>
              <a:rPr lang="en-US" dirty="0" smtClean="0"/>
              <a:t> It can cause coma and death if they are combined with alcohol.</a:t>
            </a:r>
          </a:p>
          <a:p>
            <a:r>
              <a:rPr lang="en-US" b="1" dirty="0" smtClean="0"/>
              <a:t>Physical and psychological dependency</a:t>
            </a:r>
            <a:r>
              <a:rPr lang="en-US" dirty="0" smtClean="0"/>
              <a:t> can  occur.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5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avie" pitchFamily="82" charset="0"/>
              </a:rPr>
              <a:t>OTHER TYPES DRUGS AND SUBSTANCES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Narcotics</a:t>
            </a:r>
            <a:r>
              <a:rPr lang="en-US" dirty="0" smtClean="0"/>
              <a:t>- </a:t>
            </a:r>
            <a:r>
              <a:rPr lang="en-US" i="1" dirty="0" smtClean="0"/>
              <a:t>are drugs that relieve pain and dull the senses.</a:t>
            </a:r>
          </a:p>
          <a:p>
            <a:r>
              <a:rPr lang="en-US" b="1" dirty="0" smtClean="0"/>
              <a:t>Hallucinogens</a:t>
            </a:r>
            <a:r>
              <a:rPr lang="en-US" dirty="0" smtClean="0"/>
              <a:t>- </a:t>
            </a:r>
            <a:r>
              <a:rPr lang="en-US" i="1" dirty="0" smtClean="0"/>
              <a:t>are drugs that distort moods, thoughts, and senses.</a:t>
            </a:r>
          </a:p>
          <a:p>
            <a:r>
              <a:rPr lang="en-US" b="1" dirty="0" smtClean="0"/>
              <a:t>Club drugs</a:t>
            </a:r>
            <a:r>
              <a:rPr lang="en-US" dirty="0" smtClean="0"/>
              <a:t>- </a:t>
            </a:r>
            <a:r>
              <a:rPr lang="en-US" i="1" dirty="0" smtClean="0"/>
              <a:t>are illegal drugs that were originally available in night clubs or all - night dance parties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Inhalants</a:t>
            </a:r>
            <a:r>
              <a:rPr lang="en-US" dirty="0" smtClean="0"/>
              <a:t>- </a:t>
            </a:r>
            <a:r>
              <a:rPr lang="en-US" i="1" dirty="0" smtClean="0"/>
              <a:t>are substances whose fumes are breathed in to produce mind – altering sensations.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5764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Ravie" pitchFamily="82" charset="0"/>
              </a:rPr>
              <a:t>QUESTIONS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ADVICE WOULD YOU GIVE TO  A FRIEND WHO WAS THINKING ABOUT TAKING AMPHETAMINES SO THAT SHE COULD STAY AWAKE TO STUDY FOR A TEST?</a:t>
            </a:r>
          </a:p>
          <a:p>
            <a:endParaRPr lang="en-US" dirty="0"/>
          </a:p>
          <a:p>
            <a:r>
              <a:rPr lang="en-US" dirty="0" smtClean="0"/>
              <a:t>EXPLAIN HOW CHEMICAL DEPENDENCY ON AND ADDICTION TO DRUGS AND OTHER SUBSTANCES  CAN NEGATIVELY IMPACT HEALTH.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39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480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SUBSTANCE ABUSE </vt:lpstr>
      <vt:lpstr>WHAT IS DRUG ABUSE? </vt:lpstr>
      <vt:lpstr>ILLEGAL DRUGS</vt:lpstr>
      <vt:lpstr>STIMULANTS</vt:lpstr>
      <vt:lpstr>STIMULANTS</vt:lpstr>
      <vt:lpstr>DEPRESSANTS </vt:lpstr>
      <vt:lpstr>OTHER TYPES DRUGS AND SUBSTANCES</vt:lpstr>
      <vt:lpstr>QUESTIONS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SUBSTANCE ABUSE</dc:title>
  <dc:creator>Allen M. Brewer</dc:creator>
  <cp:lastModifiedBy>Allen M. Brewer</cp:lastModifiedBy>
  <cp:revision>20</cp:revision>
  <dcterms:created xsi:type="dcterms:W3CDTF">2011-11-08T18:25:10Z</dcterms:created>
  <dcterms:modified xsi:type="dcterms:W3CDTF">2012-11-27T17:33:36Z</dcterms:modified>
</cp:coreProperties>
</file>